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FBE1-9CE1-4956-93B1-07CB99597F70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FB7AF-82D7-46FD-B040-7BB88865E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9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BC29-916F-4F4A-BB19-B7FD38242D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j15vDp1cDNAhVMI8AKHdB3BEcQjRwIBw&amp;url=http://laeeq.com/tag/learning/&amp;bvm=bv.125221236,d.ZGg&amp;psig=AFQjCNF3yjl__2zjymdKwfWZlWGZB2O1Tg&amp;ust=14668579332599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source=images&amp;cd=&amp;cad=rja&amp;uact=8&amp;ved=2ahUKEwjRgaTw8YTcAhWDvhQKHWd0B6YQjRx6BAgBEAU&amp;url=http://www.caduk.co.uk/services/level-3-nvq-diploma-in-occupational-work-supervision/edexcel-2/&amp;psig=AOvVaw0c-98FqFyICDoSRkY89q5W&amp;ust=15307745893275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15vDp1cDNAhVMI8AKHdB3BEcQjRwIBw&amp;url=http://laeeq.com/tag/learning/&amp;bvm=bv.125221236,d.ZGg&amp;psig=AFQjCNF3yjl__2zjymdKwfWZlWGZB2O1Tg&amp;ust=14668579332599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source=images&amp;cd=&amp;cad=rja&amp;uact=8&amp;ved=2ahUKEwjRgaTw8YTcAhWDvhQKHWd0B6YQjRx6BAgBEAU&amp;url=http://www.caduk.co.uk/services/level-3-nvq-diploma-in-occupational-work-supervision/edexcel-2/&amp;psig=AOvVaw0c-98FqFyICDoSRkY89q5W&amp;ust=15307745893275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11 – A Level business Taster Session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9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2021 Context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88" y="256438"/>
            <a:ext cx="8265212" cy="59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 smtClean="0"/>
              <a:t>Using the worksheet provided – complete the research task on the fast food/takeaway/restaurant industry </a:t>
            </a:r>
          </a:p>
          <a:p>
            <a:endParaRPr lang="en-GB" dirty="0"/>
          </a:p>
          <a:p>
            <a:r>
              <a:rPr lang="en-GB" dirty="0" smtClean="0"/>
              <a:t>Find some key information and note it down </a:t>
            </a:r>
          </a:p>
          <a:p>
            <a:endParaRPr lang="en-GB" dirty="0"/>
          </a:p>
          <a:p>
            <a:r>
              <a:rPr lang="en-GB" dirty="0" smtClean="0"/>
              <a:t>Then read the case study and answer the questions attached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4241800"/>
            <a:ext cx="5232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Course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1789744"/>
            <a:ext cx="10785308" cy="4814256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b="1" dirty="0" smtClean="0"/>
              <a:t>Theme 1 </a:t>
            </a:r>
          </a:p>
          <a:p>
            <a:pPr lvl="1"/>
            <a:r>
              <a:rPr lang="en-GB" dirty="0" smtClean="0"/>
              <a:t>Meeting Customer Needs </a:t>
            </a:r>
          </a:p>
          <a:p>
            <a:pPr lvl="1"/>
            <a:r>
              <a:rPr lang="en-GB" dirty="0" smtClean="0"/>
              <a:t>The Market </a:t>
            </a:r>
          </a:p>
          <a:p>
            <a:pPr lvl="1"/>
            <a:r>
              <a:rPr lang="en-GB" dirty="0" smtClean="0"/>
              <a:t>Marketing Mix and Strategy </a:t>
            </a:r>
          </a:p>
          <a:p>
            <a:pPr lvl="1"/>
            <a:r>
              <a:rPr lang="en-GB" dirty="0" smtClean="0"/>
              <a:t>Managing People </a:t>
            </a:r>
            <a:endParaRPr lang="en-GB" dirty="0"/>
          </a:p>
          <a:p>
            <a:pPr lvl="1"/>
            <a:r>
              <a:rPr lang="en-GB" dirty="0" smtClean="0"/>
              <a:t>Entrepreneurs and Leaders </a:t>
            </a:r>
          </a:p>
          <a:p>
            <a:r>
              <a:rPr lang="en-GB" b="1" dirty="0" smtClean="0"/>
              <a:t>Theme 2</a:t>
            </a:r>
          </a:p>
          <a:p>
            <a:pPr lvl="1"/>
            <a:r>
              <a:rPr lang="en-GB" dirty="0" smtClean="0"/>
              <a:t>Raising Finance </a:t>
            </a:r>
          </a:p>
          <a:p>
            <a:pPr lvl="1"/>
            <a:r>
              <a:rPr lang="en-GB" dirty="0" smtClean="0"/>
              <a:t>Financial Planning </a:t>
            </a:r>
          </a:p>
          <a:p>
            <a:pPr lvl="1"/>
            <a:r>
              <a:rPr lang="en-GB" dirty="0" smtClean="0"/>
              <a:t>Managing Finance </a:t>
            </a:r>
          </a:p>
          <a:p>
            <a:pPr lvl="1"/>
            <a:r>
              <a:rPr lang="en-GB" dirty="0" smtClean="0"/>
              <a:t>Resource Management </a:t>
            </a:r>
          </a:p>
          <a:p>
            <a:pPr lvl="1"/>
            <a:r>
              <a:rPr lang="en-GB" dirty="0" smtClean="0"/>
              <a:t>External Influences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1 - </a:t>
            </a:r>
            <a:r>
              <a:rPr lang="en-GB" dirty="0" smtClean="0"/>
              <a:t>What you will learn?</a:t>
            </a:r>
            <a:endParaRPr lang="en-GB" dirty="0"/>
          </a:p>
        </p:txBody>
      </p:sp>
      <p:pic>
        <p:nvPicPr>
          <p:cNvPr id="4098" name="Picture 2" descr="http://laeeq.com/wp-content/uploads/2015/06/social-le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96" y="4565255"/>
            <a:ext cx="1907704" cy="22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dexc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32" y="0"/>
            <a:ext cx="5112568" cy="9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068" y="1933760"/>
            <a:ext cx="10951632" cy="4606740"/>
          </a:xfrm>
        </p:spPr>
        <p:txBody>
          <a:bodyPr>
            <a:normAutofit/>
          </a:bodyPr>
          <a:lstStyle/>
          <a:p>
            <a:r>
              <a:rPr lang="en-GB" b="1" dirty="0" smtClean="0"/>
              <a:t>Theme 3 </a:t>
            </a:r>
          </a:p>
          <a:p>
            <a:pPr lvl="1"/>
            <a:r>
              <a:rPr lang="en-GB" dirty="0" smtClean="0"/>
              <a:t>Business Objectives and Strategy </a:t>
            </a:r>
          </a:p>
          <a:p>
            <a:pPr lvl="1"/>
            <a:r>
              <a:rPr lang="en-GB" dirty="0" smtClean="0"/>
              <a:t>Business Growth </a:t>
            </a:r>
          </a:p>
          <a:p>
            <a:pPr lvl="1"/>
            <a:r>
              <a:rPr lang="en-GB" dirty="0" smtClean="0"/>
              <a:t>Decision-making Techniques </a:t>
            </a:r>
          </a:p>
          <a:p>
            <a:pPr lvl="1"/>
            <a:r>
              <a:rPr lang="en-GB" dirty="0" smtClean="0"/>
              <a:t>Influences on Business Decisions </a:t>
            </a:r>
          </a:p>
          <a:p>
            <a:pPr lvl="1"/>
            <a:r>
              <a:rPr lang="en-GB" dirty="0" smtClean="0"/>
              <a:t>Assessing Competitiveness</a:t>
            </a:r>
          </a:p>
          <a:p>
            <a:pPr lvl="1"/>
            <a:r>
              <a:rPr lang="en-GB" dirty="0" smtClean="0"/>
              <a:t>Managing Change </a:t>
            </a:r>
            <a:endParaRPr lang="en-GB" b="1" dirty="0"/>
          </a:p>
          <a:p>
            <a:r>
              <a:rPr lang="en-GB" b="1" dirty="0" smtClean="0"/>
              <a:t>Theme 4 </a:t>
            </a:r>
          </a:p>
          <a:p>
            <a:pPr lvl="1"/>
            <a:r>
              <a:rPr lang="en-GB" dirty="0" smtClean="0"/>
              <a:t>Globalisation </a:t>
            </a:r>
          </a:p>
          <a:p>
            <a:pPr lvl="1"/>
            <a:r>
              <a:rPr lang="en-GB" dirty="0" smtClean="0"/>
              <a:t>Global Markets and Business Expansion </a:t>
            </a:r>
          </a:p>
          <a:p>
            <a:pPr lvl="1"/>
            <a:r>
              <a:rPr lang="en-GB" dirty="0" smtClean="0"/>
              <a:t>Global Marketing</a:t>
            </a:r>
          </a:p>
          <a:p>
            <a:pPr lvl="1"/>
            <a:r>
              <a:rPr lang="en-GB" dirty="0" smtClean="0"/>
              <a:t>Global Industries and Companies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2 - </a:t>
            </a:r>
            <a:r>
              <a:rPr lang="en-GB" dirty="0" smtClean="0"/>
              <a:t>What you will learn?</a:t>
            </a:r>
            <a:endParaRPr lang="en-GB" dirty="0"/>
          </a:p>
        </p:txBody>
      </p:sp>
      <p:pic>
        <p:nvPicPr>
          <p:cNvPr id="4" name="Picture 2" descr="http://laeeq.com/wp-content/uploads/2015/06/social-le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96" y="4565255"/>
            <a:ext cx="1907704" cy="22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dexc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32" y="0"/>
            <a:ext cx="5112568" cy="9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A2 Level - Exams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268760"/>
            <a:ext cx="82867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021110"/>
            <a:ext cx="82581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0"/>
            <a:ext cx="6912768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dirty="0"/>
              <a:t>Typical Lessons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353" y="1921272"/>
            <a:ext cx="8604447" cy="41764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Your lessons will include: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Detailed PowerPoint presentations </a:t>
            </a:r>
            <a:endParaRPr lang="en-GB" sz="28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Case studies where theory is applied to real businesses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Textbook questions and data responses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Past paper questions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Independent research </a:t>
            </a:r>
            <a:endParaRPr lang="en-GB" sz="28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Student presentations</a:t>
            </a:r>
          </a:p>
        </p:txBody>
      </p:sp>
      <p:pic>
        <p:nvPicPr>
          <p:cNvPr id="1028" name="Picture 4" descr="Image result for less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706316"/>
            <a:ext cx="2592288" cy="30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71024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Homework – this is set weekly and is the best way for you to monitor your understanding of the theories and exam technique </a:t>
            </a:r>
          </a:p>
          <a:p>
            <a:endParaRPr lang="en-GB" sz="2000" dirty="0"/>
          </a:p>
          <a:p>
            <a:r>
              <a:rPr lang="en-GB" sz="2000" dirty="0" smtClean="0"/>
              <a:t>Participation in lessons </a:t>
            </a:r>
          </a:p>
          <a:p>
            <a:endParaRPr lang="en-GB" sz="2000" dirty="0"/>
          </a:p>
          <a:p>
            <a:r>
              <a:rPr lang="en-GB" sz="2000" dirty="0" smtClean="0"/>
              <a:t>Extra reading in your own time- you are expected to have an awareness of the current business environment </a:t>
            </a:r>
          </a:p>
          <a:p>
            <a:endParaRPr lang="en-GB" sz="2000" dirty="0"/>
          </a:p>
          <a:p>
            <a:r>
              <a:rPr lang="en-GB" sz="2000" dirty="0" smtClean="0"/>
              <a:t>Attendance and punctuality!!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of you</a:t>
            </a:r>
            <a:endParaRPr lang="en-GB" dirty="0"/>
          </a:p>
        </p:txBody>
      </p:sp>
      <p:pic>
        <p:nvPicPr>
          <p:cNvPr id="3074" name="Picture 2" descr="Image result for expect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40" y="5141362"/>
            <a:ext cx="2586360" cy="17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Today’s Task – trends in the fast food/takeaway/restaurant industry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85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3 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 smtClean="0"/>
              <a:t>Your A-Level Paper 3 exam is always based on a pre-released case study, the exam board will provide an industry that you are required to conduct some research into </a:t>
            </a:r>
          </a:p>
          <a:p>
            <a:endParaRPr lang="en-GB" dirty="0"/>
          </a:p>
          <a:p>
            <a:r>
              <a:rPr lang="en-GB" dirty="0" smtClean="0"/>
              <a:t>All questions on Paper 3 will be about this industry – fast food/takeaway/restaurant </a:t>
            </a:r>
          </a:p>
          <a:p>
            <a:endParaRPr lang="en-GB" dirty="0"/>
          </a:p>
          <a:p>
            <a:r>
              <a:rPr lang="en-GB" dirty="0" smtClean="0"/>
              <a:t>Students are required to undertake their own research – you must remember key points and bring them into your exam answers as context</a:t>
            </a:r>
            <a:endParaRPr lang="en-GB" dirty="0"/>
          </a:p>
        </p:txBody>
      </p:sp>
      <p:pic>
        <p:nvPicPr>
          <p:cNvPr id="1026" name="Picture 2" descr="Exam Tips: How to write a research methods essay | IB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4471932"/>
            <a:ext cx="3060700" cy="23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75</TotalTime>
  <Words>290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 2</vt:lpstr>
      <vt:lpstr>Dividend</vt:lpstr>
      <vt:lpstr>Year 11 – A Level business Taster Session</vt:lpstr>
      <vt:lpstr>Introduction to Course</vt:lpstr>
      <vt:lpstr>Year 1 - What you will learn?</vt:lpstr>
      <vt:lpstr>Year 2 - What you will learn?</vt:lpstr>
      <vt:lpstr>A2 Level - Exams</vt:lpstr>
      <vt:lpstr>Typical Lessons</vt:lpstr>
      <vt:lpstr>Expectations of you</vt:lpstr>
      <vt:lpstr>Today’s Task – trends in the fast food/takeaway/restaurant industry </vt:lpstr>
      <vt:lpstr>Paper 3 Exam</vt:lpstr>
      <vt:lpstr>The 2021 Context </vt:lpstr>
      <vt:lpstr>Your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– A Level business Taster Session</dc:title>
  <dc:creator>Bains, S</dc:creator>
  <cp:lastModifiedBy>Bains, S</cp:lastModifiedBy>
  <cp:revision>4</cp:revision>
  <dcterms:created xsi:type="dcterms:W3CDTF">2021-07-05T08:39:05Z</dcterms:created>
  <dcterms:modified xsi:type="dcterms:W3CDTF">2021-07-05T09:54:54Z</dcterms:modified>
</cp:coreProperties>
</file>