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5" r:id="rId4"/>
    <p:sldId id="266" r:id="rId5"/>
    <p:sldId id="270" r:id="rId6"/>
    <p:sldId id="271" r:id="rId7"/>
    <p:sldId id="268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34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77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11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4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54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4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3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2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65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AD5F8-4B1B-4978-B3AD-201B6AAF873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891B-8045-41B9-AC7F-0075A256A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00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ummerschools.suttontrust.com/browse-cours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effield.ac.uk/privacy" TargetMode="External"/><Relationship Id="rId2" Type="http://schemas.openxmlformats.org/officeDocument/2006/relationships/hyperlink" Target="https://www.sheffield.ac.uk/undergraduate/visit/subject-tasters/onli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gbr01.safelinks.protection.outlook.com/?url=https%3A%2F%2F69zdo.r.ag.d.sendibm3.com%2Fmk%2Fcl%2Ff%2FjaL_4ppEbpFnPTo-TlshkEeSxxsFpOmbxFTiOjs0ntaJy4NnRSEP0JIT94EWI5PWrbo_KaZ29j5WZr3Si5SnpPWaPKTKOwh4ZUU2G_hro7OcjUpBCb_Dvdtw6rUi_TcppxcEy4ackCOiu0-vBqOXb4OrSwStlySYY7tcni7Ss-u_F7wKeQBgXq_JUfmoyMInWhJ95R5HBNkkCsloKLw0DbymoBVP5vDdQ9weOh8XO3e8bsyVpZ9Gt0SlVLzBpBuECwWW&amp;data=05%7C01%7Csbromley%40bluecoat.uk.com%7C252400e3321c4f8b75a908db2aabb3a0%7C23990c89ae674afc87ce470c97afeb37%7C0%7C0%7C638150689161669241%7CUnknown%7CTWFpbGZsb3d8eyJWIjoiMC4wLjAwMDAiLCJQIjoiV2luMzIiLCJBTiI6Ik1haWwiLCJXVCI6Mn0%3D%7C3000%7C%7C%7C&amp;sdata=KqE%2Fp67O0yKAOIRn8bNWYB%2BazrMw9CYO%2FGX3MeqtYNY%3D&amp;reserved=0" TargetMode="External"/><Relationship Id="rId3" Type="http://schemas.openxmlformats.org/officeDocument/2006/relationships/hyperlink" Target="https://gbr01.safelinks.protection.outlook.com/?url=https%3A%2F%2F69zdo.r.ag.d.sendibm3.com%2Fmk%2Fcl%2Ff%2FAfBcVFOtfh4ljW-kXbteLdr9WECGC6ZnziQHCq4kC3dl8b0RzAF-4NaNo2av7322lNMMxyaz0yDJa1Y7DdOo5wAVB7RysTPM4G1K-ylB-LT_leC74jY1y8e-zLckbFg1rwn0OvwU0RW9LQU0rPaIlCBzFwFvE9_DgGZqJ9QJyty-AEQnSD0uVghPQozxmAJkCIgDnUZX_7-ioKk6W3XzI_lNi5zlGabs0UwfwTQ9KfW9c5sNPBMxfj8mFzVHeMyn4rN2bPbxPqsIflLlOOsYwSmbnmK3IQ&amp;data=05%7C01%7Csbromley%40bluecoat.uk.com%7C58139f3b388f4d60d8d108daff96c632%7C23990c89ae674afc87ce470c97afeb37%7C0%7C0%7C638103320300155215%7CUnknown%7CTWFpbGZsb3d8eyJWIjoiMC4wLjAwMDAiLCJQIjoiV2luMzIiLCJBTiI6Ik1haWwiLCJXVCI6Mn0%3D%7C3000%7C%7C%7C&amp;sdata=%2BOr%2F2hN%2Ff8gnMkkgkqmNKo5ItIbLl11En2LizdKU%2FxU%3D&amp;reserved=0" TargetMode="External"/><Relationship Id="rId7" Type="http://schemas.openxmlformats.org/officeDocument/2006/relationships/hyperlink" Target="https://gbr01.safelinks.protection.outlook.com/?url=https%3A%2F%2F69zdo.r.ag.d.sendibm3.com%2Fmk%2Fcl%2Ff%2Fs2095L6P4xI6F-NQTj_be2FQqy-WKwQ_Ul2ExqmoXDhkG7A-GsYLGWytN7nQV8442UAmTCVfPa1uxKyNHw2wk3qfpK7n1cLqLpCXpWxlWmmEnzWbR6d4R0uXk6SgxwDkgJRJrRHeE0eQ84kkoixsTxHvJybGVj-fVK9BtvbsHP-3yaXb2jyyzCo1AbW07CazRD0GYPtMiKSlZ5Bc1WsfvrfAxoRrzhbXlLnhMhgZ2PHRcokmRVABWo1SBwGS_37VBnfQA5N7Dhr09_c&amp;data=05%7C01%7Csbromley%40bluecoat.uk.com%7C252400e3321c4f8b75a908db2aabb3a0%7C23990c89ae674afc87ce470c97afeb37%7C0%7C0%7C638150689161669241%7CUnknown%7CTWFpbGZsb3d8eyJWIjoiMC4wLjAwMDAiLCJQIjoiV2luMzIiLCJBTiI6Ik1haWwiLCJXVCI6Mn0%3D%7C3000%7C%7C%7C&amp;sdata=e7SOUKWB9avUHgAtkANRgEhmXpkQ2wNW%2BJPZCdCya4c%3D&amp;reserved=0" TargetMode="External"/><Relationship Id="rId2" Type="http://schemas.openxmlformats.org/officeDocument/2006/relationships/hyperlink" Target="https://gbr01.safelinks.protection.outlook.com/?url=https%3A%2F%2F69zdo.r.ag.d.sendibm3.com%2Fmk%2Fcl%2Ff%2FS2lm86RivBG0Phu3PZdOXzTBdDlZptw0VmJ7SUJppcrtqDhwYZB7LQKyekCutPYBIVWXsLePtzUEmMlBgluBzgvL8S9Jm6hkgCmNuP6tR-RBhbABatzXz8fhXASSvyGj6IonHOCMFYRYEU7sSKxvQFqVsGHSx-D_KyBUJCE5dGlVU7eBR7wQXRA6724_kfdyqcvE896RRm6djyYtwRL1Y0CKd5xP_9m_CiiRW6NhyWg7O-hUN1t7Foy-8g0GFxeWcamqHQheFJcx2V2rtN_9YAZJb726qu_IhDONNNvutg97CjZqJ_EPEvvzl1gmss4Hrk47y64FrJugDtTRMcoLWUc_-Oc0u4Rn_LSfcpAnbuOT27bfuVbucQcBpWHcj7sb7ScGCtRhNs8OtQRDdjCpglWGuh-oMuigQvs2FGkyW2BgHh6mmFXLHpc&amp;data=05%7C01%7Csbromley%40bluecoat.uk.com%7C170d18bac5184af995e208daf2d4fc17%7C23990c89ae674afc87ce470c97afeb37%7C0%7C0%7C638089293828348502%7CUnknown%7CTWFpbGZsb3d8eyJWIjoiMC4wLjAwMDAiLCJQIjoiV2luMzIiLCJBTiI6Ik1haWwiLCJXVCI6Mn0%3D%7C3000%7C%7C%7C&amp;sdata=Y2fZwMj6Gmo0v0ZxbFChyBWtOx5fJQS8qd%2BGs59LJPY%3D&amp;reserved=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medicportal.com/application-guide/medical-school-interview/nhs-hot-topics/" TargetMode="External"/><Relationship Id="rId5" Type="http://schemas.openxmlformats.org/officeDocument/2006/relationships/hyperlink" Target="https://www.ucat.ac.uk/" TargetMode="External"/><Relationship Id="rId4" Type="http://schemas.openxmlformats.org/officeDocument/2006/relationships/hyperlink" Target="https://gbr01.safelinks.protection.outlook.com/?url=https%3A%2F%2F69zdo.r.ag.d.sendibm3.com%2Fmk%2Fcl%2Ff%2F0KU-NsrKSUpcRXfCE3nlNmq2blyxdUZPkmV080rSJSU0TvFS6LG8wdbrAqeidSC7lC6ZPaaEq4csgRD3Cn9yWniYC1NNT32BiisarpRmorXPTjLAHuGwiHpshKFXVO5NBr_QVIhJ3-x7ZHHDCobCJW4_f4dPGcmuaDEZb0u_mnnTi8etus0NX8xnkcpmcf2KC2ubtJrJR_FrYRYqm2l6MbRIcadSgekgvSsqqJjJ1YVoHeseD65GXWW97WunO8-KovI__9UtjDKmVA&amp;data=05%7C01%7Csbromley%40bluecoat.uk.com%7C58139f3b388f4d60d8d108daff96c632%7C23990c89ae674afc87ce470c97afeb37%7C0%7C0%7C638103320300155215%7CUnknown%7CTWFpbGZsb3d8eyJWIjoiMC4wLjAwMDAiLCJQIjoiV2luMzIiLCJBTiI6Ik1haWwiLCJXVCI6Mn0%3D%7C3000%7C%7C%7C&amp;sdata=myeDNpBl%2FfgqiyyXmLc0%2B35ulB%2FrlhGEyvmoZo7pbyI%3D&amp;reserved=0" TargetMode="External"/><Relationship Id="rId9" Type="http://schemas.openxmlformats.org/officeDocument/2006/relationships/hyperlink" Target="https://gbr01.safelinks.protection.outlook.com/?url=https%3A%2F%2F69zdo.r.ag.d.sendibm3.com%2Fmk%2Fcl%2Ff%2F3IXL8M8mHTEFCOra8_azx7SEX1wdTQKpgXvdyJs2xxNzaE9aLlyy598TZKqvFLfytD9oPFMvee0j75GkOEm8sekPvrKfMxmdA7bkF6acqj6APXx98V3cUdH647YaH5J05u9wJ8ZG1I4FiZfEiZ3pOB1TlsPiXLfawsPOmVmTOlfojdYyiCjs3-cXRjE7zJSVe_fCMuzdcspQ-KbKUzM139zfe1Pb85-O8BHBNpx2qUU5acIMkVdws-XRx0DsUSWcyh9RcFeH47d_RXG98D8rZAEur70M_EA&amp;data=05%7C01%7Csbromley%40bluecoat.uk.com%7C252400e3321c4f8b75a908db2aabb3a0%7C23990c89ae674afc87ce470c97afeb37%7C0%7C0%7C638150689161669241%7CUnknown%7CTWFpbGZsb3d8eyJWIjoiMC4wLjAwMDAiLCJQIjoiV2luMzIiLCJBTiI6Ik1haWwiLCJXVCI6Mn0%3D%7C3000%7C%7C%7C&amp;sdata=j%2Bb%2FtgIu51oLsBRtgEewucuUGGDO7grErx7Zb%2F2s6GE%3D&amp;reserved=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medprojects.co.uk/privacy-policy" TargetMode="External"/><Relationship Id="rId2" Type="http://schemas.openxmlformats.org/officeDocument/2006/relationships/hyperlink" Target="https://gbr01.safelinks.protection.outlook.com/?url=https%3A%2F%2Fapp7.campus-site.com%2Fpublic%2Fe%2Fclick%2FkK-tP7EBimt__xGko3j_-g%2FpV_mcBADjz9C-RE6ZBdciw&amp;data=05%7C01%7Csbromley%40bluecoat.uk.com%7Cf7673b9a013d47285e7d08db313261bd%7C23990c89ae674afc87ce470c97afeb37%7C0%7C0%7C638157864675379229%7CUnknown%7CTWFpbGZsb3d8eyJWIjoiMC4wLjAwMDAiLCJQIjoiV2luMzIiLCJBTiI6Ik1haWwiLCJXVCI6Mn0%3D%7C3000%7C%7C%7C&amp;sdata=JoYHsUh12nurbcxk8rEMr629hZP3UTKCFVBtIjAs1Ug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.ac.uk/about-this-site/privacy-policy" TargetMode="External"/><Relationship Id="rId2" Type="http://schemas.openxmlformats.org/officeDocument/2006/relationships/hyperlink" Target="https://www.undergraduate.study.cam.ac.uk/find-out-more/widening-participation/apply-cambridge?utm_source=SRM_team&amp;utm_medium=email&amp;utm_campaign=GenSRM_Information_Newslette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.ac.uk/admissions/undergraduate/courses/suggested-subject-resources" TargetMode="External"/><Relationship Id="rId2" Type="http://schemas.openxmlformats.org/officeDocument/2006/relationships/hyperlink" Target="https://www.undergraduate.study.cam.ac.uk/super-curricular-activiti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br01.safelinks.protection.outlook.com/?url=http%3A%2F%2Fwww.le.ac.uk%2Fsummer-school&amp;data=05%7C01%7Csbromley%40bluecoat.uk.com%7C93a6d6c21a164a00d7c308db2aefbaf6%7C23990c89ae674afc87ce470c97afeb37%7C0%7C0%7C638150982469180435%7CUnknown%7CTWFpbGZsb3d8eyJWIjoiMC4wLjAwMDAiLCJQIjoiV2luMzIiLCJBTiI6Ik1haWwiLCJXVCI6Mn0%3D%7C3000%7C%7C%7C&amp;sdata=o0aHnt1x6o4JRDUKBR0B1oNftRWQZrze5GmktVSCeb4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1" y="-29690"/>
            <a:ext cx="12192000" cy="4403178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lowchart: Document 6"/>
          <p:cNvSpPr/>
          <p:nvPr/>
        </p:nvSpPr>
        <p:spPr>
          <a:xfrm>
            <a:off x="0" y="0"/>
            <a:ext cx="12192000" cy="4144488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22618"/>
            <a:ext cx="9144000" cy="93301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OPPORTUNITIES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63591"/>
            <a:ext cx="9144000" cy="757052"/>
          </a:xfrm>
        </p:spPr>
        <p:txBody>
          <a:bodyPr>
            <a:normAutofit/>
          </a:bodyPr>
          <a:lstStyle/>
          <a:p>
            <a:r>
              <a:rPr lang="en-GB" sz="1400" dirty="0" smtClean="0"/>
              <a:t>Presented by: Mrs Bromley</a:t>
            </a:r>
            <a:endParaRPr lang="en-GB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212" y="1014610"/>
            <a:ext cx="2695575" cy="23208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935"/>
          <a:stretch/>
        </p:blipFill>
        <p:spPr>
          <a:xfrm>
            <a:off x="11676649" y="6320643"/>
            <a:ext cx="365355" cy="3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449" y="6342568"/>
            <a:ext cx="367200" cy="3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5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Sutton Trust Summer Schools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Summer schools are available across a wide range of courses across UK universities and also apprenticeship providers.</a:t>
            </a:r>
          </a:p>
          <a:p>
            <a:endParaRPr lang="en-GB" dirty="0" smtClean="0"/>
          </a:p>
          <a:p>
            <a:r>
              <a:rPr lang="en-GB" dirty="0" smtClean="0"/>
              <a:t>They are  a great way to gain invaluable experience and see if a course/university is right for you.</a:t>
            </a:r>
          </a:p>
          <a:p>
            <a:endParaRPr lang="en-GB" dirty="0" smtClean="0"/>
          </a:p>
          <a:p>
            <a:r>
              <a:rPr lang="en-GB" dirty="0" smtClean="0"/>
              <a:t>For more information on courses and universities available and to </a:t>
            </a:r>
            <a:r>
              <a:rPr lang="en-GB" dirty="0"/>
              <a:t>apply visit: </a:t>
            </a:r>
            <a:r>
              <a:rPr lang="en-GB" dirty="0">
                <a:hlinkClick r:id="rId2"/>
              </a:rPr>
              <a:t>https://summerschools.suttontrust.com/browse-courses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/>
              <a:t>Privacy policy: https://summerschools.suttontrust.com/privacy-and-cookies-policy/</a:t>
            </a:r>
          </a:p>
        </p:txBody>
      </p:sp>
    </p:spTree>
    <p:extLst>
      <p:ext uri="{BB962C8B-B14F-4D97-AF65-F5344CB8AC3E}">
        <p14:creationId xmlns:p14="http://schemas.microsoft.com/office/powerpoint/2010/main" val="368081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Subject Taster Days- Sheffield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Lots of courses available and many are online! </a:t>
            </a:r>
          </a:p>
          <a:p>
            <a:endParaRPr lang="en-GB" dirty="0" smtClean="0"/>
          </a:p>
          <a:p>
            <a:r>
              <a:rPr lang="en-GB" dirty="0" smtClean="0"/>
              <a:t>More information:</a:t>
            </a:r>
            <a:endParaRPr lang="en-GB" dirty="0"/>
          </a:p>
          <a:p>
            <a:r>
              <a:rPr lang="en-GB" dirty="0">
                <a:hlinkClick r:id="rId2"/>
              </a:rPr>
              <a:t>Online subject tasters | Undergraduate study | The University of Sheffield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Privacy policy: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www.sheffield.ac.uk/privacy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5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Resources for Medicine Applicants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Report - </a:t>
            </a:r>
            <a:r>
              <a:rPr lang="en-GB" u="sng" dirty="0">
                <a:hlinkClick r:id="rId2"/>
              </a:rPr>
              <a:t>Statistical Overview of Applying to Medical School in the UK</a:t>
            </a:r>
            <a:r>
              <a:rPr lang="en-GB" dirty="0"/>
              <a:t> - Ideal year 12s</a:t>
            </a:r>
          </a:p>
          <a:p>
            <a:r>
              <a:rPr lang="en-GB" dirty="0"/>
              <a:t> Article 1 - </a:t>
            </a:r>
            <a:r>
              <a:rPr lang="en-GB" u="sng" dirty="0">
                <a:hlinkClick r:id="rId3"/>
              </a:rPr>
              <a:t>What to take with you to your medical school interviews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New Course - </a:t>
            </a:r>
            <a:r>
              <a:rPr lang="en-GB" u="sng" dirty="0">
                <a:hlinkClick r:id="rId4"/>
              </a:rPr>
              <a:t>Aspiring Medics Programme</a:t>
            </a:r>
            <a:endParaRPr lang="en-GB" dirty="0"/>
          </a:p>
          <a:p>
            <a:r>
              <a:rPr lang="en-GB" dirty="0" smtClean="0"/>
              <a:t>UCAT </a:t>
            </a:r>
            <a:r>
              <a:rPr lang="en-GB" dirty="0"/>
              <a:t>Admissions Test: </a:t>
            </a:r>
            <a:r>
              <a:rPr lang="en-GB" dirty="0">
                <a:hlinkClick r:id="rId5"/>
              </a:rPr>
              <a:t>https://www.ucat.ac.uk</a:t>
            </a:r>
            <a:r>
              <a:rPr lang="en-GB" dirty="0" smtClean="0">
                <a:hlinkClick r:id="rId5"/>
              </a:rPr>
              <a:t>/</a:t>
            </a:r>
            <a:endParaRPr lang="en-GB" dirty="0" smtClean="0"/>
          </a:p>
          <a:p>
            <a:r>
              <a:rPr lang="en-GB" dirty="0">
                <a:hlinkClick r:id="rId6"/>
              </a:rPr>
              <a:t>https://www.themedicportal.com/application-guide/medical-school-interview/nhs-hot-topics</a:t>
            </a:r>
            <a:r>
              <a:rPr lang="en-GB" dirty="0" smtClean="0">
                <a:hlinkClick r:id="rId6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Article 1 - </a:t>
            </a:r>
            <a:r>
              <a:rPr lang="en-GB" u="sng" dirty="0">
                <a:hlinkClick r:id="rId7"/>
              </a:rPr>
              <a:t>Skills Medical Schools are Looking For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Article 2 - </a:t>
            </a:r>
            <a:r>
              <a:rPr lang="en-GB" u="sng" dirty="0">
                <a:hlinkClick r:id="rId8"/>
              </a:rPr>
              <a:t>Top Revision Tips - Blurting?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Article 3 - </a:t>
            </a:r>
            <a:r>
              <a:rPr lang="en-GB" u="sng" dirty="0">
                <a:hlinkClick r:id="rId9"/>
              </a:rPr>
              <a:t>New - Medical School Teaching Styles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9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Interested in Healthcare career?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Sunday 2</a:t>
            </a:r>
            <a:r>
              <a:rPr lang="en-GB" baseline="30000" dirty="0" smtClean="0"/>
              <a:t>nd</a:t>
            </a:r>
            <a:r>
              <a:rPr lang="en-GB" dirty="0" smtClean="0"/>
              <a:t> April 2pm-4pm</a:t>
            </a:r>
          </a:p>
          <a:p>
            <a:endParaRPr lang="en-GB" dirty="0"/>
          </a:p>
          <a:p>
            <a:r>
              <a:rPr lang="en-GB" dirty="0" smtClean="0"/>
              <a:t>Get involved in diagnosing patients and getting valuable work experience: </a:t>
            </a:r>
          </a:p>
          <a:p>
            <a:r>
              <a:rPr lang="en-GB" dirty="0" smtClean="0"/>
              <a:t>For more information and to apply visit:</a:t>
            </a:r>
          </a:p>
          <a:p>
            <a:r>
              <a:rPr lang="en-GB" u="sng" dirty="0">
                <a:hlinkClick r:id="rId2"/>
              </a:rPr>
              <a:t>https://www.premedprojects.co.uk/free-work-experience-sessions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Privacy Policy here: </a:t>
            </a:r>
            <a:r>
              <a:rPr lang="en-GB" dirty="0">
                <a:hlinkClick r:id="rId3"/>
              </a:rPr>
              <a:t>Privacy Policy - </a:t>
            </a:r>
            <a:r>
              <a:rPr lang="en-GB" dirty="0" err="1">
                <a:hlinkClick r:id="rId3"/>
              </a:rPr>
              <a:t>Premed</a:t>
            </a:r>
            <a:r>
              <a:rPr lang="en-GB" dirty="0">
                <a:hlinkClick r:id="rId3"/>
              </a:rPr>
              <a:t> Projects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5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 CAMBRIDGE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online programme designed to support high attaining student in all aspects of applying to Cambridge or other Russell Group universities: </a:t>
            </a:r>
          </a:p>
          <a:p>
            <a:r>
              <a:rPr lang="en-GB" dirty="0" smtClean="0"/>
              <a:t>For more information and to see if you are eligible visit:</a:t>
            </a:r>
          </a:p>
          <a:p>
            <a:r>
              <a:rPr lang="en-GB" dirty="0">
                <a:hlinkClick r:id="rId2"/>
              </a:rPr>
              <a:t>Apply: Cambridge | Undergraduate </a:t>
            </a:r>
            <a:r>
              <a:rPr lang="en-GB" dirty="0" smtClean="0">
                <a:hlinkClick r:id="rId2"/>
              </a:rPr>
              <a:t>Study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Privacy policy: </a:t>
            </a:r>
            <a:r>
              <a:rPr lang="en-GB" dirty="0">
                <a:hlinkClick r:id="rId3"/>
              </a:rPr>
              <a:t>Privacy policy | University of Cambridge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16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Oxbridge specific Super curricular links: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www.undergraduate.study.cam.ac.uk/super-curricular-activities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www.ox.ac.uk/admissions/undergraduate/courses/suggested-subject-resources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5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Leicester University-Summer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DEADLINE END OF TODAY!!</a:t>
            </a:r>
          </a:p>
          <a:p>
            <a:pPr lvl="0"/>
            <a:r>
              <a:rPr lang="en-GB" dirty="0" smtClean="0"/>
              <a:t>In the following subjects: </a:t>
            </a:r>
          </a:p>
          <a:p>
            <a:pPr lvl="0"/>
            <a:r>
              <a:rPr lang="en-GB" sz="2000" dirty="0" smtClean="0"/>
              <a:t>Biological </a:t>
            </a:r>
            <a:r>
              <a:rPr lang="en-GB" sz="2000" dirty="0"/>
              <a:t>Sciences  </a:t>
            </a:r>
          </a:p>
          <a:p>
            <a:pPr lvl="0"/>
            <a:r>
              <a:rPr lang="en-GB" sz="2000" dirty="0"/>
              <a:t>Business and Enterprise  </a:t>
            </a:r>
          </a:p>
          <a:p>
            <a:pPr lvl="0"/>
            <a:r>
              <a:rPr lang="en-GB" sz="2000" dirty="0"/>
              <a:t>English, Film, History and Politics  </a:t>
            </a:r>
          </a:p>
          <a:p>
            <a:pPr lvl="0"/>
            <a:r>
              <a:rPr lang="en-GB" sz="2000" dirty="0"/>
              <a:t>Healthcare  </a:t>
            </a:r>
          </a:p>
          <a:p>
            <a:pPr lvl="0"/>
            <a:r>
              <a:rPr lang="en-GB" sz="2000" dirty="0"/>
              <a:t>Law and Criminology  </a:t>
            </a:r>
          </a:p>
          <a:p>
            <a:pPr lvl="0"/>
            <a:r>
              <a:rPr lang="en-GB" sz="2000" dirty="0"/>
              <a:t>Medicine  </a:t>
            </a:r>
          </a:p>
          <a:p>
            <a:pPr marL="0" indent="0">
              <a:buNone/>
            </a:pPr>
            <a:r>
              <a:rPr lang="en-GB" dirty="0" smtClean="0"/>
              <a:t>To check eligibility and to apply:</a:t>
            </a: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www.le.ac.uk/summerschool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7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SF Presentation.pptx" id="{F3A8264E-CB87-4BE8-B293-04067B8EF905}" vid="{DACC2A32-4541-4A1A-BD45-B4201AFEE9F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BCSF Presentation</Template>
  <TotalTime>1885</TotalTime>
  <Words>342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OPPORTUNITIES</vt:lpstr>
      <vt:lpstr>Sutton Trust Summer Schools</vt:lpstr>
      <vt:lpstr>Subject Taster Days- Sheffield</vt:lpstr>
      <vt:lpstr>Resources for Medicine Applicants</vt:lpstr>
      <vt:lpstr>Interested in Healthcare career?</vt:lpstr>
      <vt:lpstr>APPLY CAMBRIDGE</vt:lpstr>
      <vt:lpstr>Oxbridge specific Super curricular links:</vt:lpstr>
      <vt:lpstr>Leicester University-Summer school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OPPORTUNITIES- what are they and why you should act on them!</dc:title>
  <dc:creator>Mrs S Bromley - BAA Staff</dc:creator>
  <cp:lastModifiedBy>Miss E Thorpe - BAA Staff</cp:lastModifiedBy>
  <cp:revision>33</cp:revision>
  <dcterms:created xsi:type="dcterms:W3CDTF">2022-09-27T19:21:35Z</dcterms:created>
  <dcterms:modified xsi:type="dcterms:W3CDTF">2023-04-04T07:55:59Z</dcterms:modified>
</cp:coreProperties>
</file>